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1"/>
  </p:notesMasterIdLst>
  <p:sldIdLst>
    <p:sldId id="256" r:id="rId3"/>
    <p:sldId id="262" r:id="rId4"/>
    <p:sldId id="278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58"/>
  </p:normalViewPr>
  <p:slideViewPr>
    <p:cSldViewPr>
      <p:cViewPr varScale="1">
        <p:scale>
          <a:sx n="97" d="100"/>
          <a:sy n="97" d="100"/>
        </p:scale>
        <p:origin x="178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0146FF-C494-483B-A55A-D8931B166F4D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51138-117D-484C-B76F-34698A4A20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89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632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73161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93677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61339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630427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53857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787870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70549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42067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86212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21852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558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81426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38759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61940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9380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4.bin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268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2418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546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>
                <a:solidFill>
                  <a:srgbClr val="000000"/>
                </a:solidFill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>
                <a:solidFill>
                  <a:srgbClr val="000000"/>
                </a:solidFill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14" name="Rectangle 17"/>
          <p:cNvSpPr>
            <a:spLocks noChangeArrowheads="1"/>
          </p:cNvSpPr>
          <p:nvPr/>
        </p:nvSpPr>
        <p:spPr bwMode="auto">
          <a:xfrm>
            <a:off x="8694738" y="6553200"/>
            <a:ext cx="4492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3326706F-9144-48DB-AAFB-E11E61035E6D}" type="slidenum">
              <a:rPr lang="en-US" altLang="en-US" sz="1400" smtClean="0">
                <a:solidFill>
                  <a:srgbClr val="1C1C1C"/>
                </a:solidFill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1400">
              <a:solidFill>
                <a:srgbClr val="1C1C1C"/>
              </a:solidFill>
            </a:endParaRPr>
          </a:p>
        </p:txBody>
      </p:sp>
      <p:sp>
        <p:nvSpPr>
          <p:cNvPr id="1434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349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E5D29F50-8EF8-4E56-BF8D-A2F9B8EAB68E}" type="datetime4">
              <a:rPr lang="en-US">
                <a:solidFill>
                  <a:srgbClr val="1C1C1C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6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srgbClr val="1C1C1C"/>
                </a:solidFill>
              </a:rPr>
              <a:t>SWE413 - Data Warehousing and Data Mining</a:t>
            </a:r>
          </a:p>
        </p:txBody>
      </p:sp>
      <p:sp>
        <p:nvSpPr>
          <p:cNvPr id="17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1D8472C-D6CE-4BAD-A7AD-E20128753B99}" type="slidenum">
              <a:rPr lang="en-US" altLang="en-US">
                <a:solidFill>
                  <a:srgbClr val="1C1C1C"/>
                </a:solidFill>
              </a:rPr>
              <a:pPr/>
              <a:t>‹#›</a:t>
            </a:fld>
            <a:endParaRPr lang="en-US" alt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819300"/>
      </p:ext>
    </p:extLst>
  </p:cSld>
  <p:clrMapOvr>
    <a:masterClrMapping/>
  </p:clrMapOvr>
  <p:transition>
    <p:zo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500C4D-C6E3-44F8-834A-E6729AE2DCA1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DF097D-2004-4C86-BA23-2FD7CAE0B4D3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43639"/>
      </p:ext>
    </p:extLst>
  </p:cSld>
  <p:clrMapOvr>
    <a:masterClrMapping/>
  </p:clrMapOvr>
  <p:transition>
    <p:zo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4A5FD7-5B5F-4F83-B3F1-95E4CB01746B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8DD2C7-DB81-43D8-8D84-E023871E9E6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208446"/>
      </p:ext>
    </p:extLst>
  </p:cSld>
  <p:clrMapOvr>
    <a:masterClrMapping/>
  </p:clrMapOvr>
  <p:transition>
    <p:zo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447800"/>
            <a:ext cx="41529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447800"/>
            <a:ext cx="41529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D855B2-9123-435F-86FB-498FA55D7763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BA73FE-7E7D-4B2A-8723-82D0DC80080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8519459"/>
      </p:ext>
    </p:extLst>
  </p:cSld>
  <p:clrMapOvr>
    <a:masterClrMapping/>
  </p:clrMapOvr>
  <p:transition>
    <p:zoom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C86472-A01D-4F59-912C-C1A0B4C35DB7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71005B-24AB-4DCB-BA5A-CAF9A93342C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131311"/>
      </p:ext>
    </p:extLst>
  </p:cSld>
  <p:clrMapOvr>
    <a:masterClrMapping/>
  </p:clrMapOvr>
  <p:transition>
    <p:zoom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0B35D-6271-4981-9115-2E80ECCD9B3F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B1F0B0-877F-4264-AD6E-2610F6A25CF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289226"/>
      </p:ext>
    </p:extLst>
  </p:cSld>
  <p:clrMapOvr>
    <a:masterClrMapping/>
  </p:clrMapOvr>
  <p:transition>
    <p:zo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0BD5AD-C027-4658-AF85-C662D72563A0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776F7B-9A46-4C6A-8B6D-A38283F6278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885331"/>
      </p:ext>
    </p:extLst>
  </p:cSld>
  <p:clrMapOvr>
    <a:masterClrMapping/>
  </p:clrMapOvr>
  <p:transition>
    <p:zoom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485A38-FEA4-4235-BC97-44380DE748FF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50BCB5-2AFA-4F27-8238-AE85A6C0F0A2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37094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4214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AD624B-BEA9-493C-B7F2-B35AE70A2B15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23065-51EC-47B3-883F-95CC23459CC5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31654"/>
      </p:ext>
    </p:extLst>
  </p:cSld>
  <p:clrMapOvr>
    <a:masterClrMapping/>
  </p:clrMapOvr>
  <p:transition>
    <p:zoom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F05DD-269E-451C-95B0-8AF0EE3A2485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C38D8A-DC56-4966-89E1-F45D3CA0594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230993"/>
      </p:ext>
    </p:extLst>
  </p:cSld>
  <p:clrMapOvr>
    <a:masterClrMapping/>
  </p:clrMapOvr>
  <p:transition>
    <p:zoom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228600"/>
            <a:ext cx="211455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619125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902EEB-67B4-451E-BC8D-5F4C1F74E9D4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0567239-9E2B-4C32-9CA4-896EF36FDAF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136490"/>
      </p:ext>
    </p:extLst>
  </p:cSld>
  <p:clrMapOvr>
    <a:masterClrMapping/>
  </p:clrMapOvr>
  <p:transition>
    <p:zoom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81000" y="228600"/>
            <a:ext cx="84582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3ED140-B35F-4722-897D-917A9C0882B4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109CCC-E12E-4345-97FE-D842774D028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690624"/>
      </p:ext>
    </p:extLst>
  </p:cSld>
  <p:clrMapOvr>
    <a:masterClrMapping/>
  </p:clrMapOvr>
  <p:transition>
    <p:zoom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lip" r:id="rId2" imgW="6857143" imgH="48963" progId="MS_ClipArt_Gallery.5">
                  <p:embed/>
                </p:oleObj>
              </mc:Choice>
              <mc:Fallback>
                <p:oleObj name="Clip" r:id="rId2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371600"/>
            <a:ext cx="41529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10100" y="1371600"/>
            <a:ext cx="41529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10100" y="4000500"/>
            <a:ext cx="41529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205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D81E7A-DAB6-494B-BBD4-E0C75E4CE266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206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Data Mining: Concepts and Techniques</a:t>
            </a:r>
          </a:p>
        </p:txBody>
      </p:sp>
      <p:sp>
        <p:nvSpPr>
          <p:cNvPr id="9" name="Rectangle 206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58D1C1-0705-4892-A3B2-F736C68FF130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961145"/>
      </p:ext>
    </p:extLst>
  </p:cSld>
  <p:clrMapOvr>
    <a:masterClrMapping/>
  </p:clrMapOvr>
  <p:transition>
    <p:zoom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lip" r:id="rId2" imgW="6857143" imgH="48963" progId="MS_ClipArt_Gallery.5">
                  <p:embed/>
                </p:oleObj>
              </mc:Choice>
              <mc:Fallback>
                <p:oleObj name="Clip" r:id="rId2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371600"/>
            <a:ext cx="41529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1529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205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EF278C-5402-4E21-8C3D-F283D455813E}" type="datetime4">
              <a:rPr lang="en-US">
                <a:solidFill>
                  <a:srgbClr val="000000"/>
                </a:solidFill>
              </a:rPr>
              <a:pPr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206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Data Mining: Concepts and Techniques</a:t>
            </a:r>
          </a:p>
        </p:txBody>
      </p:sp>
      <p:sp>
        <p:nvSpPr>
          <p:cNvPr id="8" name="Rectangle 206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8B8E43-BE1D-45E8-AF18-49E01D1A9CE4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972051"/>
      </p:ext>
    </p:extLst>
  </p:cSld>
  <p:clrMapOvr>
    <a:masterClrMapping/>
  </p:clrMapOvr>
  <p:transition>
    <p:zoom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lip" r:id="rId2" imgW="6857143" imgH="48963" progId="MS_ClipArt_Gallery.5">
                  <p:embed/>
                </p:oleObj>
              </mc:Choice>
              <mc:Fallback>
                <p:oleObj name="Clip" r:id="rId2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71600"/>
            <a:ext cx="84582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4000500"/>
            <a:ext cx="8458200" cy="247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206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5907651-08C1-4037-BEBC-26830FFB15EF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758965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487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430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68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231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062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624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5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2D9BC-4DE2-405A-BC12-9EF3F7007F21}" type="datetimeFigureOut">
              <a:rPr lang="en-IN" smtClean="0"/>
              <a:t>16/05/22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950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228600"/>
            <a:ext cx="7716838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447800"/>
            <a:ext cx="84582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3323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4944302-73B8-4051-BE61-173B04127450}" type="datetime4">
              <a:rPr lang="en-US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May 16, 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3324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76600" y="6477000"/>
            <a:ext cx="2895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13325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6BEB1D6-317E-448B-B0D4-07C70D544ECD}" type="slidenum">
              <a:rPr lang="en-US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  <p:graphicFrame>
        <p:nvGraphicFramePr>
          <p:cNvPr id="1031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lip" r:id="rId17" imgW="6857143" imgH="48963" progId="MS_ClipArt_Gallery.5">
                  <p:embed/>
                </p:oleObj>
              </mc:Choice>
              <mc:Fallback>
                <p:oleObj name="Clip" r:id="rId17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5259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transition>
    <p:zoom/>
  </p:transition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err="1"/>
              <a:t>Datawarehouse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1818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01334" cy="443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49900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" y="188640"/>
            <a:ext cx="9144000" cy="443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4687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4" y="0"/>
            <a:ext cx="8998552" cy="452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14517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49" y="0"/>
            <a:ext cx="9096274" cy="40465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4365104"/>
            <a:ext cx="9019140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112532"/>
      </p:ext>
    </p:extLst>
  </p:cSld>
  <p:clrMapOvr>
    <a:masterClrMapping/>
  </p:clrMapOvr>
  <p:transition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14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063700" cy="451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0300"/>
      </p:ext>
    </p:extLst>
  </p:cSld>
  <p:clrMapOvr>
    <a:masterClrMapping/>
  </p:clrMapOvr>
  <p:transition>
    <p:zo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8" y="116632"/>
            <a:ext cx="9080747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67033"/>
      </p:ext>
    </p:extLst>
  </p:cSld>
  <p:clrMapOvr>
    <a:masterClrMapping/>
  </p:clrMapOvr>
  <p:transition>
    <p:zo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" y="116632"/>
            <a:ext cx="9076649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842054"/>
      </p:ext>
    </p:extLst>
  </p:cSld>
  <p:clrMapOvr>
    <a:masterClrMapping/>
  </p:clrMapOvr>
  <p:transition>
    <p:zo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27006" cy="533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25313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697480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0" y="1844824"/>
            <a:ext cx="9044579" cy="341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5363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3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897"/>
            <a:ext cx="9062805" cy="478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23066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4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275" y="0"/>
            <a:ext cx="9144000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187303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1" y="0"/>
            <a:ext cx="9114249" cy="52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961319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9" y="188640"/>
            <a:ext cx="9142528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97414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6" y="116632"/>
            <a:ext cx="9178353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836246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63" y="188640"/>
            <a:ext cx="8801109" cy="428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46941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/>
              <a:t>Agenda</a:t>
            </a:r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</a:t>
            </a:fld>
            <a:endParaRPr lang="en-US" altLang="en-US" sz="1200" b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5" y="10039"/>
            <a:ext cx="9039270" cy="398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12224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34</Words>
  <Application>Microsoft Macintosh PowerPoint</Application>
  <PresentationFormat>On-screen Show (4:3)</PresentationFormat>
  <Paragraphs>34</Paragraphs>
  <Slides>18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Tahoma</vt:lpstr>
      <vt:lpstr>Wingdings</vt:lpstr>
      <vt:lpstr>Office Theme</vt:lpstr>
      <vt:lpstr>Blends</vt:lpstr>
      <vt:lpstr>Clip</vt:lpstr>
      <vt:lpstr>Datawarehouse</vt:lpstr>
      <vt:lpstr>Agenda</vt:lpstr>
      <vt:lpstr>PowerPoint Presentation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Accuracy and Error Measures</dc:title>
  <dc:creator>Admin</dc:creator>
  <cp:lastModifiedBy>PRASHANTH S</cp:lastModifiedBy>
  <cp:revision>9</cp:revision>
  <dcterms:created xsi:type="dcterms:W3CDTF">2019-09-27T17:09:11Z</dcterms:created>
  <dcterms:modified xsi:type="dcterms:W3CDTF">2022-05-16T10:09:32Z</dcterms:modified>
</cp:coreProperties>
</file>

<file path=docProps/thumbnail.jpeg>
</file>